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21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261" r:id="rId11"/>
    <p:sldId id="302" r:id="rId12"/>
    <p:sldId id="298" r:id="rId13"/>
    <p:sldId id="301" r:id="rId14"/>
    <p:sldId id="299" r:id="rId15"/>
    <p:sldId id="303" r:id="rId16"/>
    <p:sldId id="304" r:id="rId17"/>
    <p:sldId id="286" r:id="rId18"/>
    <p:sldId id="272" r:id="rId19"/>
    <p:sldId id="291" r:id="rId20"/>
  </p:sldIdLst>
  <p:sldSz cx="9144000" cy="5143500" type="screen16x9"/>
  <p:notesSz cx="6858000" cy="9144000"/>
  <p:embeddedFontLst>
    <p:embeddedFont>
      <p:font typeface="Ballpoint" panose="020B0604020202020204" charset="0"/>
      <p:regular r:id="rId22"/>
    </p:embeddedFont>
    <p:embeddedFont>
      <p:font typeface="Bryndan Write" panose="020B0604020202020204" charset="0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DM Sans" pitchFamily="2" charset="0"/>
      <p:regular r:id="rId28"/>
      <p:bold r:id="rId29"/>
      <p:italic r:id="rId30"/>
      <p:boldItalic r:id="rId31"/>
    </p:embeddedFont>
    <p:embeddedFont>
      <p:font typeface="Figtree" panose="020B0604020202020204" charset="0"/>
      <p:regular r:id="rId32"/>
      <p:bold r:id="rId33"/>
      <p:italic r:id="rId34"/>
      <p:boldItalic r:id="rId35"/>
    </p:embeddedFont>
    <p:embeddedFont>
      <p:font typeface="Geologica" panose="020B0604020202020204" charset="0"/>
      <p:regular r:id="rId36"/>
      <p:bold r:id="rId37"/>
    </p:embeddedFont>
    <p:embeddedFont>
      <p:font typeface="Geologica SemiBold" panose="020B0604020202020204" charset="0"/>
      <p:regular r:id="rId38"/>
      <p:bold r:id="rId39"/>
    </p:embeddedFont>
    <p:embeddedFont>
      <p:font typeface="Nunito Light" pitchFamily="2" charset="0"/>
      <p:regular r:id="rId40"/>
      <p: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DA00"/>
    <a:srgbClr val="00A249"/>
    <a:srgbClr val="9E0000"/>
    <a:srgbClr val="E2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Style à thème 2 - Accentuation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0" d="100"/>
          <a:sy n="130" d="100"/>
        </p:scale>
        <p:origin x="840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0.fntdata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microsoft.com/office/2016/11/relationships/changesInfo" Target="changesInfos/changesInfo1.xml"/><Relationship Id="rId20" Type="http://schemas.openxmlformats.org/officeDocument/2006/relationships/slide" Target="slides/slide18.xml"/><Relationship Id="rId41" Type="http://schemas.openxmlformats.org/officeDocument/2006/relationships/font" Target="fonts/font2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N JUPIN" userId="S::manon.jupin@etudiant.univ-reims.fr::4cefab26-f8d8-4cdc-a351-24425233832a" providerId="AD" clId="Web-{F67C237D-5B63-5DC6-70E0-7F6C1B745170}"/>
    <pc:docChg chg="addSld modSld">
      <pc:chgData name="MANON JUPIN" userId="S::manon.jupin@etudiant.univ-reims.fr::4cefab26-f8d8-4cdc-a351-24425233832a" providerId="AD" clId="Web-{F67C237D-5B63-5DC6-70E0-7F6C1B745170}" dt="2023-10-25T10:00:10.847" v="30"/>
      <pc:docMkLst>
        <pc:docMk/>
      </pc:docMkLst>
      <pc:sldChg chg="modSp modTransition">
        <pc:chgData name="MANON JUPIN" userId="S::manon.jupin@etudiant.univ-reims.fr::4cefab26-f8d8-4cdc-a351-24425233832a" providerId="AD" clId="Web-{F67C237D-5B63-5DC6-70E0-7F6C1B745170}" dt="2023-10-25T10:00:06.613" v="29"/>
        <pc:sldMkLst>
          <pc:docMk/>
          <pc:sldMk cId="2368828364" sldId="294"/>
        </pc:sldMkLst>
        <pc:picChg chg="mod">
          <ac:chgData name="MANON JUPIN" userId="S::manon.jupin@etudiant.univ-reims.fr::4cefab26-f8d8-4cdc-a351-24425233832a" providerId="AD" clId="Web-{F67C237D-5B63-5DC6-70E0-7F6C1B745170}" dt="2023-10-25T09:33:26.393" v="0" actId="14100"/>
          <ac:picMkLst>
            <pc:docMk/>
            <pc:sldMk cId="2368828364" sldId="294"/>
            <ac:picMk id="9" creationId="{363173F8-1E78-7697-650A-91D231B44F3D}"/>
          </ac:picMkLst>
        </pc:picChg>
      </pc:sldChg>
      <pc:sldChg chg="modTransition">
        <pc:chgData name="MANON JUPIN" userId="S::manon.jupin@etudiant.univ-reims.fr::4cefab26-f8d8-4cdc-a351-24425233832a" providerId="AD" clId="Web-{F67C237D-5B63-5DC6-70E0-7F6C1B745170}" dt="2023-10-25T10:00:10.847" v="30"/>
        <pc:sldMkLst>
          <pc:docMk/>
          <pc:sldMk cId="328719411" sldId="295"/>
        </pc:sldMkLst>
      </pc:sldChg>
      <pc:sldChg chg="addSp delSp modSp new modTransition">
        <pc:chgData name="MANON JUPIN" userId="S::manon.jupin@etudiant.univ-reims.fr::4cefab26-f8d8-4cdc-a351-24425233832a" providerId="AD" clId="Web-{F67C237D-5B63-5DC6-70E0-7F6C1B745170}" dt="2023-10-25T09:57:51.561" v="28" actId="1076"/>
        <pc:sldMkLst>
          <pc:docMk/>
          <pc:sldMk cId="3180923397" sldId="298"/>
        </pc:sldMkLst>
        <pc:spChg chg="mod">
          <ac:chgData name="MANON JUPIN" userId="S::manon.jupin@etudiant.univ-reims.fr::4cefab26-f8d8-4cdc-a351-24425233832a" providerId="AD" clId="Web-{F67C237D-5B63-5DC6-70E0-7F6C1B745170}" dt="2023-10-25T09:38:42.328" v="13" actId="20577"/>
          <ac:spMkLst>
            <pc:docMk/>
            <pc:sldMk cId="3180923397" sldId="298"/>
            <ac:spMk id="2" creationId="{C94F957A-1B4F-A708-FA2B-6EC10E017C19}"/>
          </ac:spMkLst>
        </pc:spChg>
        <pc:spChg chg="del">
          <ac:chgData name="MANON JUPIN" userId="S::manon.jupin@etudiant.univ-reims.fr::4cefab26-f8d8-4cdc-a351-24425233832a" providerId="AD" clId="Web-{F67C237D-5B63-5DC6-70E0-7F6C1B745170}" dt="2023-10-25T09:38:47.312" v="14"/>
          <ac:spMkLst>
            <pc:docMk/>
            <pc:sldMk cId="3180923397" sldId="298"/>
            <ac:spMk id="3" creationId="{780CAD7B-7DBC-A4D5-3C2B-B578C5522E08}"/>
          </ac:spMkLst>
        </pc:spChg>
        <pc:picChg chg="add mod">
          <ac:chgData name="MANON JUPIN" userId="S::manon.jupin@etudiant.univ-reims.fr::4cefab26-f8d8-4cdc-a351-24425233832a" providerId="AD" clId="Web-{F67C237D-5B63-5DC6-70E0-7F6C1B745170}" dt="2023-10-25T09:57:51.561" v="28" actId="1076"/>
          <ac:picMkLst>
            <pc:docMk/>
            <pc:sldMk cId="3180923397" sldId="298"/>
            <ac:picMk id="4" creationId="{15D13CA4-B77C-023E-2A2E-6439FED6B6F8}"/>
          </ac:picMkLst>
        </pc:picChg>
      </pc:sldChg>
      <pc:sldChg chg="addSp modSp new modTransition addAnim">
        <pc:chgData name="MANON JUPIN" userId="S::manon.jupin@etudiant.univ-reims.fr::4cefab26-f8d8-4cdc-a351-24425233832a" providerId="AD" clId="Web-{F67C237D-5B63-5DC6-70E0-7F6C1B745170}" dt="2023-10-25T09:57:23.059" v="27"/>
        <pc:sldMkLst>
          <pc:docMk/>
          <pc:sldMk cId="1424684529" sldId="299"/>
        </pc:sldMkLst>
        <pc:picChg chg="add mod">
          <ac:chgData name="MANON JUPIN" userId="S::manon.jupin@etudiant.univ-reims.fr::4cefab26-f8d8-4cdc-a351-24425233832a" providerId="AD" clId="Web-{F67C237D-5B63-5DC6-70E0-7F6C1B745170}" dt="2023-10-25T09:53:48.754" v="26" actId="1076"/>
          <ac:picMkLst>
            <pc:docMk/>
            <pc:sldMk cId="1424684529" sldId="299"/>
            <ac:picMk id="2" creationId="{DB3442DE-CBE4-CDF1-4016-1B4DC66E5D78}"/>
          </ac:picMkLst>
        </pc:picChg>
      </pc:sldChg>
    </pc:docChg>
  </pc:docChgLst>
  <pc:docChgLst>
    <pc:chgData name="CARLOS EDSON BRUMALE KPADONOU" userId="3aac4726-6c06-475d-a0a2-76d10e0f602d" providerId="ADAL" clId="{44845D02-CACE-4D34-8ECB-E34A9C3E4DA9}"/>
    <pc:docChg chg="undo custSel addSld modSld">
      <pc:chgData name="CARLOS EDSON BRUMALE KPADONOU" userId="3aac4726-6c06-475d-a0a2-76d10e0f602d" providerId="ADAL" clId="{44845D02-CACE-4D34-8ECB-E34A9C3E4DA9}" dt="2023-10-27T12:55:23.264" v="188"/>
      <pc:docMkLst>
        <pc:docMk/>
      </pc:docMkLst>
      <pc:sldChg chg="addSp delSp modSp mod">
        <pc:chgData name="CARLOS EDSON BRUMALE KPADONOU" userId="3aac4726-6c06-475d-a0a2-76d10e0f602d" providerId="ADAL" clId="{44845D02-CACE-4D34-8ECB-E34A9C3E4DA9}" dt="2023-10-27T12:43:15.737" v="121" actId="20577"/>
        <pc:sldMkLst>
          <pc:docMk/>
          <pc:sldMk cId="2192587537" sldId="302"/>
        </pc:sldMkLst>
        <pc:spChg chg="del">
          <ac:chgData name="CARLOS EDSON BRUMALE KPADONOU" userId="3aac4726-6c06-475d-a0a2-76d10e0f602d" providerId="ADAL" clId="{44845D02-CACE-4D34-8ECB-E34A9C3E4DA9}" dt="2023-10-27T12:27:54.909" v="0" actId="478"/>
          <ac:spMkLst>
            <pc:docMk/>
            <pc:sldMk cId="2192587537" sldId="302"/>
            <ac:spMk id="3" creationId="{AC6FBD8C-81FD-C08D-3E44-76F9454AD465}"/>
          </ac:spMkLst>
        </pc:spChg>
        <pc:spChg chg="add">
          <ac:chgData name="CARLOS EDSON BRUMALE KPADONOU" userId="3aac4726-6c06-475d-a0a2-76d10e0f602d" providerId="ADAL" clId="{44845D02-CACE-4D34-8ECB-E34A9C3E4DA9}" dt="2023-10-27T12:30:15.950" v="10" actId="11529"/>
          <ac:spMkLst>
            <pc:docMk/>
            <pc:sldMk cId="2192587537" sldId="302"/>
            <ac:spMk id="4" creationId="{E1BDAD8A-4ABF-D14E-3870-EC7F4AE6D178}"/>
          </ac:spMkLst>
        </pc:spChg>
        <pc:spChg chg="add del">
          <ac:chgData name="CARLOS EDSON BRUMALE KPADONOU" userId="3aac4726-6c06-475d-a0a2-76d10e0f602d" providerId="ADAL" clId="{44845D02-CACE-4D34-8ECB-E34A9C3E4DA9}" dt="2023-10-27T12:32:42.012" v="19" actId="22"/>
          <ac:spMkLst>
            <pc:docMk/>
            <pc:sldMk cId="2192587537" sldId="302"/>
            <ac:spMk id="6" creationId="{283A167E-046E-9A79-8116-91FBCB509BF4}"/>
          </ac:spMkLst>
        </pc:spChg>
        <pc:spChg chg="add mod">
          <ac:chgData name="CARLOS EDSON BRUMALE KPADONOU" userId="3aac4726-6c06-475d-a0a2-76d10e0f602d" providerId="ADAL" clId="{44845D02-CACE-4D34-8ECB-E34A9C3E4DA9}" dt="2023-10-27T12:34:01.623" v="42" actId="14100"/>
          <ac:spMkLst>
            <pc:docMk/>
            <pc:sldMk cId="2192587537" sldId="302"/>
            <ac:spMk id="7" creationId="{660E5D7C-2FF7-4FEF-3480-301799DCCE87}"/>
          </ac:spMkLst>
        </pc:spChg>
        <pc:spChg chg="add mod ord">
          <ac:chgData name="CARLOS EDSON BRUMALE KPADONOU" userId="3aac4726-6c06-475d-a0a2-76d10e0f602d" providerId="ADAL" clId="{44845D02-CACE-4D34-8ECB-E34A9C3E4DA9}" dt="2023-10-27T12:40:11.983" v="80" actId="14100"/>
          <ac:spMkLst>
            <pc:docMk/>
            <pc:sldMk cId="2192587537" sldId="302"/>
            <ac:spMk id="8" creationId="{FD165DD1-293B-765F-61CA-87CFC26FD2C2}"/>
          </ac:spMkLst>
        </pc:spChg>
        <pc:spChg chg="add del mod">
          <ac:chgData name="CARLOS EDSON BRUMALE KPADONOU" userId="3aac4726-6c06-475d-a0a2-76d10e0f602d" providerId="ADAL" clId="{44845D02-CACE-4D34-8ECB-E34A9C3E4DA9}" dt="2023-10-27T12:41:21.151" v="84" actId="478"/>
          <ac:spMkLst>
            <pc:docMk/>
            <pc:sldMk cId="2192587537" sldId="302"/>
            <ac:spMk id="9" creationId="{D9093CD4-E9F4-BD4D-0A1F-53A9B0D1F74B}"/>
          </ac:spMkLst>
        </pc:spChg>
        <pc:spChg chg="add mod">
          <ac:chgData name="CARLOS EDSON BRUMALE KPADONOU" userId="3aac4726-6c06-475d-a0a2-76d10e0f602d" providerId="ADAL" clId="{44845D02-CACE-4D34-8ECB-E34A9C3E4DA9}" dt="2023-10-27T12:43:15.737" v="121" actId="20577"/>
          <ac:spMkLst>
            <pc:docMk/>
            <pc:sldMk cId="2192587537" sldId="302"/>
            <ac:spMk id="10" creationId="{DFB4DC9B-D3A3-DB47-27A5-828BF6D5A740}"/>
          </ac:spMkLst>
        </pc:spChg>
        <pc:grpChg chg="add mod">
          <ac:chgData name="CARLOS EDSON BRUMALE KPADONOU" userId="3aac4726-6c06-475d-a0a2-76d10e0f602d" providerId="ADAL" clId="{44845D02-CACE-4D34-8ECB-E34A9C3E4DA9}" dt="2023-10-27T12:29:53.378" v="9" actId="164"/>
          <ac:grpSpMkLst>
            <pc:docMk/>
            <pc:sldMk cId="2192587537" sldId="302"/>
            <ac:grpSpMk id="2" creationId="{C40455CD-9543-D38A-F776-97526C6670F2}"/>
          </ac:grpSpMkLst>
        </pc:grpChg>
        <pc:picChg chg="add mod">
          <ac:chgData name="CARLOS EDSON BRUMALE KPADONOU" userId="3aac4726-6c06-475d-a0a2-76d10e0f602d" providerId="ADAL" clId="{44845D02-CACE-4D34-8ECB-E34A9C3E4DA9}" dt="2023-10-27T12:42:12.098" v="89" actId="1076"/>
          <ac:picMkLst>
            <pc:docMk/>
            <pc:sldMk cId="2192587537" sldId="302"/>
            <ac:picMk id="11" creationId="{DC406E96-8F8E-4637-9DA0-0B459C6D4A20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6" creationId="{5799FAFC-441F-193E-314E-0EC69530CC7D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8" creationId="{B594C732-0472-9CCA-F24D-DC24AADBD577}"/>
          </ac:picMkLst>
        </pc:picChg>
        <pc:picChg chg="add mod">
          <ac:chgData name="CARLOS EDSON BRUMALE KPADONOU" userId="3aac4726-6c06-475d-a0a2-76d10e0f602d" providerId="ADAL" clId="{44845D02-CACE-4D34-8ECB-E34A9C3E4DA9}" dt="2023-10-27T12:31:12.428" v="17" actId="14100"/>
          <ac:picMkLst>
            <pc:docMk/>
            <pc:sldMk cId="2192587537" sldId="302"/>
            <ac:picMk id="1030" creationId="{1AD92370-BE57-6640-0F38-F42299A5D210}"/>
          </ac:picMkLst>
        </pc:picChg>
        <pc:picChg chg="add mod">
          <ac:chgData name="CARLOS EDSON BRUMALE KPADONOU" userId="3aac4726-6c06-475d-a0a2-76d10e0f602d" providerId="ADAL" clId="{44845D02-CACE-4D34-8ECB-E34A9C3E4DA9}" dt="2023-10-27T12:33:37.452" v="30" actId="1076"/>
          <ac:picMkLst>
            <pc:docMk/>
            <pc:sldMk cId="2192587537" sldId="302"/>
            <ac:picMk id="1032" creationId="{C546DD99-00B2-B279-FFA8-BC453694AFDA}"/>
          </ac:picMkLst>
        </pc:picChg>
        <pc:picChg chg="add del">
          <ac:chgData name="CARLOS EDSON BRUMALE KPADONOU" userId="3aac4726-6c06-475d-a0a2-76d10e0f602d" providerId="ADAL" clId="{44845D02-CACE-4D34-8ECB-E34A9C3E4DA9}" dt="2023-10-27T12:33:20.807" v="25"/>
          <ac:picMkLst>
            <pc:docMk/>
            <pc:sldMk cId="2192587537" sldId="302"/>
            <ac:picMk id="1034" creationId="{B347240E-C353-3DD8-4849-3ED8A249A01F}"/>
          </ac:picMkLst>
        </pc:picChg>
        <pc:picChg chg="add mod">
          <ac:chgData name="CARLOS EDSON BRUMALE KPADONOU" userId="3aac4726-6c06-475d-a0a2-76d10e0f602d" providerId="ADAL" clId="{44845D02-CACE-4D34-8ECB-E34A9C3E4DA9}" dt="2023-10-27T12:34:58.350" v="45" actId="1076"/>
          <ac:picMkLst>
            <pc:docMk/>
            <pc:sldMk cId="2192587537" sldId="302"/>
            <ac:picMk id="1036" creationId="{0837BB06-E9DA-AF85-B5CE-10D34D64CF5F}"/>
          </ac:picMkLst>
        </pc:picChg>
        <pc:picChg chg="add mod">
          <ac:chgData name="CARLOS EDSON BRUMALE KPADONOU" userId="3aac4726-6c06-475d-a0a2-76d10e0f602d" providerId="ADAL" clId="{44845D02-CACE-4D34-8ECB-E34A9C3E4DA9}" dt="2023-10-27T12:40:17.462" v="81" actId="1076"/>
          <ac:picMkLst>
            <pc:docMk/>
            <pc:sldMk cId="2192587537" sldId="302"/>
            <ac:picMk id="1038" creationId="{8104B8F9-8CA5-ED93-0B78-FE21298E5B7A}"/>
          </ac:picMkLst>
        </pc:picChg>
      </pc:sldChg>
      <pc:sldChg chg="addSp delSp modSp add mod">
        <pc:chgData name="CARLOS EDSON BRUMALE KPADONOU" userId="3aac4726-6c06-475d-a0a2-76d10e0f602d" providerId="ADAL" clId="{44845D02-CACE-4D34-8ECB-E34A9C3E4DA9}" dt="2023-10-27T12:55:23.264" v="188"/>
        <pc:sldMkLst>
          <pc:docMk/>
          <pc:sldMk cId="2716253076" sldId="303"/>
        </pc:sldMkLst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4" creationId="{E1BDAD8A-4ABF-D14E-3870-EC7F4AE6D178}"/>
          </ac:spMkLst>
        </pc:spChg>
        <pc:spChg chg="add mod">
          <ac:chgData name="CARLOS EDSON BRUMALE KPADONOU" userId="3aac4726-6c06-475d-a0a2-76d10e0f602d" providerId="ADAL" clId="{44845D02-CACE-4D34-8ECB-E34A9C3E4DA9}" dt="2023-10-27T12:53:02.387" v="175" actId="207"/>
          <ac:spMkLst>
            <pc:docMk/>
            <pc:sldMk cId="2716253076" sldId="303"/>
            <ac:spMk id="5" creationId="{BB6BCB70-BA6D-0906-B69D-839799F3A1F2}"/>
          </ac:spMkLst>
        </pc:spChg>
        <pc:spChg chg="add mod">
          <ac:chgData name="CARLOS EDSON BRUMALE KPADONOU" userId="3aac4726-6c06-475d-a0a2-76d10e0f602d" providerId="ADAL" clId="{44845D02-CACE-4D34-8ECB-E34A9C3E4DA9}" dt="2023-10-27T12:55:23.264" v="188"/>
          <ac:spMkLst>
            <pc:docMk/>
            <pc:sldMk cId="2716253076" sldId="303"/>
            <ac:spMk id="6" creationId="{058FCDA4-6838-DAD3-329E-1CA2D9E5A760}"/>
          </ac:spMkLst>
        </pc:spChg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7" creationId="{660E5D7C-2FF7-4FEF-3480-301799DCCE87}"/>
          </ac:spMkLst>
        </pc:spChg>
        <pc:spChg chg="del">
          <ac:chgData name="CARLOS EDSON BRUMALE KPADONOU" userId="3aac4726-6c06-475d-a0a2-76d10e0f602d" providerId="ADAL" clId="{44845D02-CACE-4D34-8ECB-E34A9C3E4DA9}" dt="2023-10-27T12:44:26.013" v="130" actId="478"/>
          <ac:spMkLst>
            <pc:docMk/>
            <pc:sldMk cId="2716253076" sldId="303"/>
            <ac:spMk id="8" creationId="{FD165DD1-293B-765F-61CA-87CFC26FD2C2}"/>
          </ac:spMkLst>
        </pc:spChg>
        <pc:spChg chg="del">
          <ac:chgData name="CARLOS EDSON BRUMALE KPADONOU" userId="3aac4726-6c06-475d-a0a2-76d10e0f602d" providerId="ADAL" clId="{44845D02-CACE-4D34-8ECB-E34A9C3E4DA9}" dt="2023-10-27T12:44:15.712" v="126" actId="478"/>
          <ac:spMkLst>
            <pc:docMk/>
            <pc:sldMk cId="2716253076" sldId="303"/>
            <ac:spMk id="10" creationId="{DFB4DC9B-D3A3-DB47-27A5-828BF6D5A740}"/>
          </ac:spMkLst>
        </pc:spChg>
        <pc:grpChg chg="del">
          <ac:chgData name="CARLOS EDSON BRUMALE KPADONOU" userId="3aac4726-6c06-475d-a0a2-76d10e0f602d" providerId="ADAL" clId="{44845D02-CACE-4D34-8ECB-E34A9C3E4DA9}" dt="2023-10-27T12:44:14.366" v="125" actId="478"/>
          <ac:grpSpMkLst>
            <pc:docMk/>
            <pc:sldMk cId="2716253076" sldId="303"/>
            <ac:grpSpMk id="2" creationId="{C40455CD-9543-D38A-F776-97526C6670F2}"/>
          </ac:grpSpMkLst>
        </pc:grpChg>
        <pc:picChg chg="del">
          <ac:chgData name="CARLOS EDSON BRUMALE KPADONOU" userId="3aac4726-6c06-475d-a0a2-76d10e0f602d" providerId="ADAL" clId="{44845D02-CACE-4D34-8ECB-E34A9C3E4DA9}" dt="2023-10-27T12:44:16.927" v="127" actId="478"/>
          <ac:picMkLst>
            <pc:docMk/>
            <pc:sldMk cId="2716253076" sldId="303"/>
            <ac:picMk id="11" creationId="{DC406E96-8F8E-4637-9DA0-0B459C6D4A20}"/>
          </ac:picMkLst>
        </pc:picChg>
        <pc:picChg chg="del">
          <ac:chgData name="CARLOS EDSON BRUMALE KPADONOU" userId="3aac4726-6c06-475d-a0a2-76d10e0f602d" providerId="ADAL" clId="{44845D02-CACE-4D34-8ECB-E34A9C3E4DA9}" dt="2023-10-27T12:44:13.181" v="124" actId="478"/>
          <ac:picMkLst>
            <pc:docMk/>
            <pc:sldMk cId="2716253076" sldId="303"/>
            <ac:picMk id="1030" creationId="{1AD92370-BE57-6640-0F38-F42299A5D210}"/>
          </ac:picMkLst>
        </pc:picChg>
        <pc:picChg chg="del">
          <ac:chgData name="CARLOS EDSON BRUMALE KPADONOU" userId="3aac4726-6c06-475d-a0a2-76d10e0f602d" providerId="ADAL" clId="{44845D02-CACE-4D34-8ECB-E34A9C3E4DA9}" dt="2023-10-27T12:44:19.061" v="129" actId="478"/>
          <ac:picMkLst>
            <pc:docMk/>
            <pc:sldMk cId="2716253076" sldId="303"/>
            <ac:picMk id="1032" creationId="{C546DD99-00B2-B279-FFA8-BC453694AFDA}"/>
          </ac:picMkLst>
        </pc:picChg>
        <pc:picChg chg="del">
          <ac:chgData name="CARLOS EDSON BRUMALE KPADONOU" userId="3aac4726-6c06-475d-a0a2-76d10e0f602d" providerId="ADAL" clId="{44845D02-CACE-4D34-8ECB-E34A9C3E4DA9}" dt="2023-10-27T12:44:18.202" v="128" actId="478"/>
          <ac:picMkLst>
            <pc:docMk/>
            <pc:sldMk cId="2716253076" sldId="303"/>
            <ac:picMk id="1036" creationId="{0837BB06-E9DA-AF85-B5CE-10D34D64CF5F}"/>
          </ac:picMkLst>
        </pc:picChg>
        <pc:picChg chg="del">
          <ac:chgData name="CARLOS EDSON BRUMALE KPADONOU" userId="3aac4726-6c06-475d-a0a2-76d10e0f602d" providerId="ADAL" clId="{44845D02-CACE-4D34-8ECB-E34A9C3E4DA9}" dt="2023-10-27T12:44:27.196" v="131" actId="478"/>
          <ac:picMkLst>
            <pc:docMk/>
            <pc:sldMk cId="2716253076" sldId="303"/>
            <ac:picMk id="1038" creationId="{8104B8F9-8CA5-ED93-0B78-FE21298E5B7A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jpeg>
</file>

<file path=ppt/media/image42.gif>
</file>

<file path=ppt/media/image43.png>
</file>

<file path=ppt/media/image44.svg>
</file>

<file path=ppt/media/image45.png>
</file>

<file path=ppt/media/image46.png>
</file>

<file path=ppt/media/image47.svg>
</file>

<file path=ppt/media/image48.png>
</file>

<file path=ppt/media/image49.png>
</file>

<file path=ppt/media/image5.svg>
</file>

<file path=ppt/media/image50.jpeg>
</file>

<file path=ppt/media/image51.png>
</file>

<file path=ppt/media/image52.png>
</file>

<file path=ppt/media/image53.png>
</file>

<file path=ppt/media/image54.png>
</file>

<file path=ppt/media/image55.jpeg>
</file>

<file path=ppt/media/image56.png>
</file>

<file path=ppt/media/image57.svg>
</file>

<file path=ppt/media/image58.png>
</file>

<file path=ppt/media/image59.png>
</file>

<file path=ppt/media/image6.png>
</file>

<file path=ppt/media/image60.sv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973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6" name="Google Shape;906;p18"/>
          <p:cNvGrpSpPr/>
          <p:nvPr/>
        </p:nvGrpSpPr>
        <p:grpSpPr>
          <a:xfrm>
            <a:off x="-1417852" y="-743224"/>
            <a:ext cx="11481145" cy="7540244"/>
            <a:chOff x="-1417852" y="-743224"/>
            <a:chExt cx="11481145" cy="7540244"/>
          </a:xfrm>
        </p:grpSpPr>
        <p:sp>
          <p:nvSpPr>
            <p:cNvPr id="907" name="Google Shape;907;p18"/>
            <p:cNvSpPr/>
            <p:nvPr/>
          </p:nvSpPr>
          <p:spPr>
            <a:xfrm rot="-1377700">
              <a:off x="7984431" y="-498899"/>
              <a:ext cx="1708572" cy="224560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8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18"/>
          <p:cNvGrpSpPr/>
          <p:nvPr/>
        </p:nvGrpSpPr>
        <p:grpSpPr>
          <a:xfrm>
            <a:off x="182975" y="148071"/>
            <a:ext cx="9130186" cy="5133278"/>
            <a:chOff x="182975" y="148071"/>
            <a:chExt cx="9130186" cy="5133278"/>
          </a:xfrm>
        </p:grpSpPr>
        <p:grpSp>
          <p:nvGrpSpPr>
            <p:cNvPr id="910" name="Google Shape;910;p18"/>
            <p:cNvGrpSpPr/>
            <p:nvPr/>
          </p:nvGrpSpPr>
          <p:grpSpPr>
            <a:xfrm rot="-1198076">
              <a:off x="8737220" y="209824"/>
              <a:ext cx="477728" cy="659294"/>
              <a:chOff x="8622125" y="4558575"/>
              <a:chExt cx="477720" cy="659283"/>
            </a:xfrm>
          </p:grpSpPr>
          <p:sp>
            <p:nvSpPr>
              <p:cNvPr id="911" name="Google Shape;911;p18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18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3" name="Google Shape;913;p18"/>
            <p:cNvSpPr/>
            <p:nvPr/>
          </p:nvSpPr>
          <p:spPr>
            <a:xfrm>
              <a:off x="8639005" y="811954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8"/>
            <p:cNvSpPr/>
            <p:nvPr/>
          </p:nvSpPr>
          <p:spPr>
            <a:xfrm flipH="1">
              <a:off x="182975" y="40740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18"/>
          <p:cNvGrpSpPr/>
          <p:nvPr/>
        </p:nvGrpSpPr>
        <p:grpSpPr>
          <a:xfrm>
            <a:off x="1020556" y="175037"/>
            <a:ext cx="7477550" cy="4835402"/>
            <a:chOff x="1020556" y="175037"/>
            <a:chExt cx="7477550" cy="4835402"/>
          </a:xfrm>
        </p:grpSpPr>
        <p:grpSp>
          <p:nvGrpSpPr>
            <p:cNvPr id="916" name="Google Shape;916;p18"/>
            <p:cNvGrpSpPr/>
            <p:nvPr/>
          </p:nvGrpSpPr>
          <p:grpSpPr>
            <a:xfrm>
              <a:off x="7994028" y="175037"/>
              <a:ext cx="504078" cy="461187"/>
              <a:chOff x="5847450" y="783825"/>
              <a:chExt cx="444200" cy="406475"/>
            </a:xfrm>
          </p:grpSpPr>
          <p:sp>
            <p:nvSpPr>
              <p:cNvPr id="917" name="Google Shape;917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7" name="Google Shape;937;p18"/>
            <p:cNvGrpSpPr/>
            <p:nvPr/>
          </p:nvGrpSpPr>
          <p:grpSpPr>
            <a:xfrm>
              <a:off x="1020556" y="4647700"/>
              <a:ext cx="396449" cy="362738"/>
              <a:chOff x="5847450" y="783825"/>
              <a:chExt cx="444200" cy="406475"/>
            </a:xfrm>
          </p:grpSpPr>
          <p:sp>
            <p:nvSpPr>
              <p:cNvPr id="938" name="Google Shape;938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8" name="Google Shape;958;p18"/>
          <p:cNvSpPr txBox="1">
            <a:spLocks noGrp="1"/>
          </p:cNvSpPr>
          <p:nvPr>
            <p:ph type="title"/>
          </p:nvPr>
        </p:nvSpPr>
        <p:spPr>
          <a:xfrm>
            <a:off x="4563925" y="1463938"/>
            <a:ext cx="3291600" cy="10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9" name="Google Shape;959;p18"/>
          <p:cNvSpPr txBox="1">
            <a:spLocks noGrp="1"/>
          </p:cNvSpPr>
          <p:nvPr>
            <p:ph type="subTitle" idx="1"/>
          </p:nvPr>
        </p:nvSpPr>
        <p:spPr>
          <a:xfrm>
            <a:off x="4563925" y="2545863"/>
            <a:ext cx="3291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0" name="Google Shape;960;p18"/>
          <p:cNvSpPr>
            <a:spLocks noGrp="1"/>
          </p:cNvSpPr>
          <p:nvPr>
            <p:ph type="pic" idx="2"/>
          </p:nvPr>
        </p:nvSpPr>
        <p:spPr>
          <a:xfrm>
            <a:off x="1020550" y="1002900"/>
            <a:ext cx="3137700" cy="3137700"/>
          </a:xfrm>
          <a:prstGeom prst="ellipse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7" Type="http://schemas.openxmlformats.org/officeDocument/2006/relationships/image" Target="../media/image55.jpe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60.sv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svg"/><Relationship Id="rId18" Type="http://schemas.openxmlformats.org/officeDocument/2006/relationships/image" Target="../media/image33.png"/><Relationship Id="rId26" Type="http://schemas.openxmlformats.org/officeDocument/2006/relationships/image" Target="../media/image41.jpeg"/><Relationship Id="rId3" Type="http://schemas.openxmlformats.org/officeDocument/2006/relationships/image" Target="../media/image18.svg"/><Relationship Id="rId21" Type="http://schemas.openxmlformats.org/officeDocument/2006/relationships/image" Target="../media/image36.sv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17" Type="http://schemas.openxmlformats.org/officeDocument/2006/relationships/image" Target="../media/image32.svg"/><Relationship Id="rId25" Type="http://schemas.openxmlformats.org/officeDocument/2006/relationships/image" Target="../media/image40.svg"/><Relationship Id="rId2" Type="http://schemas.openxmlformats.org/officeDocument/2006/relationships/image" Target="../media/image17.png"/><Relationship Id="rId16" Type="http://schemas.openxmlformats.org/officeDocument/2006/relationships/image" Target="../media/image31.png"/><Relationship Id="rId20" Type="http://schemas.openxmlformats.org/officeDocument/2006/relationships/image" Target="../media/image35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24" Type="http://schemas.openxmlformats.org/officeDocument/2006/relationships/image" Target="../media/image39.png"/><Relationship Id="rId5" Type="http://schemas.openxmlformats.org/officeDocument/2006/relationships/image" Target="../media/image20.svg"/><Relationship Id="rId15" Type="http://schemas.openxmlformats.org/officeDocument/2006/relationships/image" Target="../media/image30.svg"/><Relationship Id="rId23" Type="http://schemas.openxmlformats.org/officeDocument/2006/relationships/image" Target="../media/image38.svg"/><Relationship Id="rId10" Type="http://schemas.openxmlformats.org/officeDocument/2006/relationships/image" Target="../media/image25.png"/><Relationship Id="rId19" Type="http://schemas.openxmlformats.org/officeDocument/2006/relationships/image" Target="../media/image34.svg"/><Relationship Id="rId4" Type="http://schemas.openxmlformats.org/officeDocument/2006/relationships/image" Target="../media/image19.png"/><Relationship Id="rId9" Type="http://schemas.openxmlformats.org/officeDocument/2006/relationships/image" Target="../media/image24.svg"/><Relationship Id="rId14" Type="http://schemas.openxmlformats.org/officeDocument/2006/relationships/image" Target="../media/image29.png"/><Relationship Id="rId22" Type="http://schemas.openxmlformats.org/officeDocument/2006/relationships/image" Target="../media/image37.png"/><Relationship Id="rId27" Type="http://schemas.openxmlformats.org/officeDocument/2006/relationships/image" Target="../media/image42.gi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3.png"/><Relationship Id="rId7" Type="http://schemas.openxmlformats.org/officeDocument/2006/relationships/image" Target="../media/image47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svg"/><Relationship Id="rId9" Type="http://schemas.openxmlformats.org/officeDocument/2006/relationships/image" Target="../media/image4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C40455CD-9543-D38A-F776-97526C6670F2}"/>
              </a:ext>
            </a:extLst>
          </p:cNvPr>
          <p:cNvGrpSpPr/>
          <p:nvPr/>
        </p:nvGrpSpPr>
        <p:grpSpPr>
          <a:xfrm>
            <a:off x="-143714" y="178174"/>
            <a:ext cx="3451690" cy="2311213"/>
            <a:chOff x="-143714" y="178174"/>
            <a:chExt cx="3451690" cy="2311213"/>
          </a:xfrm>
        </p:grpSpPr>
        <p:pic>
          <p:nvPicPr>
            <p:cNvPr id="1026" name="Picture 2" descr="10 pratiques UX pour la conception de formulaires - La grande Ourse">
              <a:extLst>
                <a:ext uri="{FF2B5EF4-FFF2-40B4-BE49-F238E27FC236}">
                  <a16:creationId xmlns:a16="http://schemas.microsoft.com/office/drawing/2014/main" id="{5799FAFC-441F-193E-314E-0EC69530CC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78174"/>
              <a:ext cx="3307976" cy="2067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Excel logo et symbole, sens, histoire, PNG, marque">
              <a:extLst>
                <a:ext uri="{FF2B5EF4-FFF2-40B4-BE49-F238E27FC236}">
                  <a16:creationId xmlns:a16="http://schemas.microsoft.com/office/drawing/2014/main" id="{B594C732-0472-9CCA-F24D-DC24AADBD5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43714" y="1116106"/>
              <a:ext cx="2059922" cy="1373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Flèche : droite 3">
            <a:extLst>
              <a:ext uri="{FF2B5EF4-FFF2-40B4-BE49-F238E27FC236}">
                <a16:creationId xmlns:a16="http://schemas.microsoft.com/office/drawing/2014/main" id="{E1BDAD8A-4ABF-D14E-3870-EC7F4AE6D178}"/>
              </a:ext>
            </a:extLst>
          </p:cNvPr>
          <p:cNvSpPr/>
          <p:nvPr/>
        </p:nvSpPr>
        <p:spPr>
          <a:xfrm>
            <a:off x="3039035" y="363071"/>
            <a:ext cx="1882589" cy="4034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30" name="Picture 6" descr="JSON, une définition - ZDNet">
            <a:extLst>
              <a:ext uri="{FF2B5EF4-FFF2-40B4-BE49-F238E27FC236}">
                <a16:creationId xmlns:a16="http://schemas.microsoft.com/office/drawing/2014/main" id="{1AD92370-BE57-6640-0F38-F42299A5D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9044" y="1"/>
            <a:ext cx="2019300" cy="1425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nsumindo API Rest - Coffops">
            <a:extLst>
              <a:ext uri="{FF2B5EF4-FFF2-40B4-BE49-F238E27FC236}">
                <a16:creationId xmlns:a16="http://schemas.microsoft.com/office/drawing/2014/main" id="{C546DD99-00B2-B279-FFA8-BC453694A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082" y="1836644"/>
            <a:ext cx="1470212" cy="147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lèche : droite 6">
            <a:extLst>
              <a:ext uri="{FF2B5EF4-FFF2-40B4-BE49-F238E27FC236}">
                <a16:creationId xmlns:a16="http://schemas.microsoft.com/office/drawing/2014/main" id="{660E5D7C-2FF7-4FEF-3480-301799DCCE87}"/>
              </a:ext>
            </a:extLst>
          </p:cNvPr>
          <p:cNvSpPr/>
          <p:nvPr/>
        </p:nvSpPr>
        <p:spPr>
          <a:xfrm>
            <a:off x="5836026" y="1634938"/>
            <a:ext cx="1636056" cy="4034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INTERNET</a:t>
            </a:r>
          </a:p>
        </p:txBody>
      </p:sp>
      <p:pic>
        <p:nvPicPr>
          <p:cNvPr id="1036" name="Picture 12" descr="Pythonanywhere: Connecting to MySQL &amp; Creating virtual environment –  Daniels Coding Blog">
            <a:extLst>
              <a:ext uri="{FF2B5EF4-FFF2-40B4-BE49-F238E27FC236}">
                <a16:creationId xmlns:a16="http://schemas.microsoft.com/office/drawing/2014/main" id="{0837BB06-E9DA-AF85-B5CE-10D34D64C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082" y="988079"/>
            <a:ext cx="1552578" cy="874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Python Pickle-Deserialization vulnerability – Nhat Truong Blog">
            <a:extLst>
              <a:ext uri="{FF2B5EF4-FFF2-40B4-BE49-F238E27FC236}">
                <a16:creationId xmlns:a16="http://schemas.microsoft.com/office/drawing/2014/main" id="{8104B8F9-8CA5-ED93-0B78-FE21298E5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183" y="4015691"/>
            <a:ext cx="2059923" cy="1127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FD165DD1-293B-765F-61CA-87CFC26FD2C2}"/>
              </a:ext>
            </a:extLst>
          </p:cNvPr>
          <p:cNvSpPr/>
          <p:nvPr/>
        </p:nvSpPr>
        <p:spPr>
          <a:xfrm rot="5400000">
            <a:off x="7714947" y="3445085"/>
            <a:ext cx="1066845" cy="35382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MODELE</a:t>
            </a:r>
          </a:p>
        </p:txBody>
      </p:sp>
      <p:sp>
        <p:nvSpPr>
          <p:cNvPr id="10" name="Flèche : gauche 9">
            <a:extLst>
              <a:ext uri="{FF2B5EF4-FFF2-40B4-BE49-F238E27FC236}">
                <a16:creationId xmlns:a16="http://schemas.microsoft.com/office/drawing/2014/main" id="{DFB4DC9B-D3A3-DB47-27A5-828BF6D5A740}"/>
              </a:ext>
            </a:extLst>
          </p:cNvPr>
          <p:cNvSpPr/>
          <p:nvPr/>
        </p:nvSpPr>
        <p:spPr>
          <a:xfrm rot="1275212">
            <a:off x="3219266" y="2783162"/>
            <a:ext cx="3480015" cy="403411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Miscrosfost</a:t>
            </a:r>
            <a:r>
              <a:rPr lang="fr-FR" dirty="0"/>
              <a:t> </a:t>
            </a:r>
            <a:r>
              <a:rPr lang="fr-FR" dirty="0" err="1"/>
              <a:t>scripting</a:t>
            </a:r>
            <a:r>
              <a:rPr lang="fr-FR" dirty="0"/>
              <a:t> Runtime</a:t>
            </a:r>
          </a:p>
        </p:txBody>
      </p:sp>
      <p:pic>
        <p:nvPicPr>
          <p:cNvPr id="11" name="Picture 6" descr="JSON, une définition - ZDNet">
            <a:extLst>
              <a:ext uri="{FF2B5EF4-FFF2-40B4-BE49-F238E27FC236}">
                <a16:creationId xmlns:a16="http://schemas.microsoft.com/office/drawing/2014/main" id="{DC406E96-8F8E-4637-9DA0-0B459C6D4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6010" y="3219941"/>
            <a:ext cx="2019300" cy="1425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258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3_formulaire_demo">
            <a:hlinkClick r:id="" action="ppaction://media"/>
            <a:extLst>
              <a:ext uri="{FF2B5EF4-FFF2-40B4-BE49-F238E27FC236}">
                <a16:creationId xmlns:a16="http://schemas.microsoft.com/office/drawing/2014/main" id="{229D9376-93E3-15F6-DEBC-03ED199ECC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3690" y="460548"/>
            <a:ext cx="7506495" cy="4222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4684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625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44E9E411-890F-7A3B-DAE8-1F8C045BB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08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1714642684"/>
              </p:ext>
            </p:extLst>
          </p:nvPr>
        </p:nvGraphicFramePr>
        <p:xfrm>
          <a:off x="200721" y="104077"/>
          <a:ext cx="8795795" cy="4907488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8526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56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22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94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171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7344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814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37085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Interface</a:t>
                      </a:r>
                      <a:endParaRPr sz="9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Adaptation de la jauge sur le Dashboard qui s’adapte en fonction de la réponse reçue 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Mise en place d’un bouton à cocher afin de choisir le profil de l’utilisateur (consommateur ou producteur)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Masquer les variables non-concernées en fonction du profil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graphe sur le dashboard qui représente le classement des variables explicatives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d’informations complémentaires sur le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dashboard</a:t>
                      </a: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700" b="0" dirty="0" err="1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96832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Data</a:t>
                      </a:r>
                      <a:endParaRPr sz="9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 puiss conserver selon qui présente une erreur de classification la plus faible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des modèles pénalisés pour la partie du producteur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entre tous les modèles réalisés (initial, AIC, BIC, Ridge, Lasso) pour choisir celui qui minimise l’erreur de classification (optimal)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 tous les modèles pour la partie consommateur : </a:t>
                      </a:r>
                      <a:r>
                        <a:rPr lang="en-US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initial, AIC, BIC, Ridge, Lasso</a:t>
                      </a: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Ecrire un nouveau script dans lequel on trouve seulement les coefficients des modèles optimaux (1 pour les producteurs et 1 pour les consommateurs) pour ensuite les utiliser pour les appliquer sur les informations reçues par le formulaire.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3561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Algorithme</a:t>
                      </a:r>
                      <a:endParaRPr sz="900" b="1" dirty="0" err="1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i="0" u="none" strike="noStrike" cap="none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sym typeface="Figtree"/>
                        </a:rPr>
                        <a:t>Application de la régression logistique ordinale</a:t>
                      </a:r>
                      <a:endParaRPr lang="en" sz="700" b="0" i="0" u="none" strike="noStrike" cap="none" noProof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consommateur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Calcul des diférentes probabiltés selon la case cochée dans le formulaire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12535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0AF4A54-31DA-7624-9452-6AAD7D52A91D}"/>
              </a:ext>
            </a:extLst>
          </p:cNvPr>
          <p:cNvSpPr txBox="1"/>
          <p:nvPr/>
        </p:nvSpPr>
        <p:spPr>
          <a:xfrm>
            <a:off x="390498" y="411707"/>
            <a:ext cx="8588388" cy="49398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800" b="1" dirty="0">
              <a:solidFill>
                <a:schemeClr val="tx1"/>
              </a:solidFill>
              <a:latin typeface="Geologica SemiBold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Mise en place d’un bouton à cocher afin de choisir le profil de l’utilisateur (consommateur ou producteur) 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Masquer les variables non-concernées en fonction du profil choisi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Ajout d’un graphe sur le </a:t>
            </a:r>
            <a:r>
              <a:rPr lang="fr-FR" sz="1800" b="1" i="0" u="none" strike="noStrike" dirty="0" err="1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dashboard</a:t>
            </a: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 qui représente le classement des variables explicatives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Ajout de sécurités et de manipulations pratiques : ne pas accepter la validation quand toutes les informations n’ont pas été saisies ; adapter le formulaire à la taille de l’ordinateur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242155" y="14660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FCA0EC-1B8E-80CF-6E7E-7ABFA4889029}"/>
              </a:ext>
            </a:extLst>
          </p:cNvPr>
          <p:cNvSpPr txBox="1"/>
          <p:nvPr/>
        </p:nvSpPr>
        <p:spPr>
          <a:xfrm>
            <a:off x="569815" y="803124"/>
            <a:ext cx="8170325" cy="56938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Faire des modèles pénalisés et comparer avec les modèles de sélections qu'on a déjà faits, afin de prendre le meilleur en termes d'erreur de classification.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Application de la régression logistique ordinale sur les variables sélectionnées.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Envoie des informations entrées dans le formulaire à Python après avoir cliqué sur "Calculer Nutri-Score" qui applique le modèle de prédiction, puis qui renvoie la réponse au </a:t>
            </a:r>
            <a:r>
              <a:rPr lang="fr-FR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dirty="0">
                <a:solidFill>
                  <a:schemeClr val="tx1"/>
                </a:solidFill>
                <a:latin typeface="Geologica SemiBold"/>
              </a:rPr>
              <a:t>.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Affichage de la réponse de prédiction sur le </a:t>
            </a:r>
            <a:r>
              <a:rPr lang="fr-FR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dirty="0">
                <a:solidFill>
                  <a:schemeClr val="tx1"/>
                </a:solidFill>
                <a:latin typeface="Geologica SemiBold"/>
              </a:rPr>
              <a:t> à travers une jauge illustrant explicitement le nutri-score.</a:t>
            </a:r>
          </a:p>
          <a:p>
            <a:pPr marL="285750" indent="-285750">
              <a:lnSpc>
                <a:spcPct val="200000"/>
              </a:lnSpc>
              <a:buChar char="•"/>
            </a:pPr>
            <a:endParaRPr lang="fr-FR" sz="18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lnSpc>
                <a:spcPct val="200000"/>
              </a:lnSpc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12800" y="1419283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Image 8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59DF1C22-039C-C894-5942-DDFBFEB87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707" y="1499299"/>
            <a:ext cx="4038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363173F8-1E78-7697-650A-91D231B44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08567" y="886769"/>
            <a:ext cx="3549383" cy="3549383"/>
          </a:xfrm>
          <a:prstGeom prst="rect">
            <a:avLst/>
          </a:prstGeom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686050" y="1895069"/>
            <a:ext cx="4465814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0837005"/>
              </p:ext>
            </p:extLst>
          </p:nvPr>
        </p:nvGraphicFramePr>
        <p:xfrm>
          <a:off x="1129990" y="617524"/>
          <a:ext cx="7055004" cy="3908451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3527502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3527502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Description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Kilocalories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kilocalories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matières grasses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graisses saturées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5499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graisses transformées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cholestérol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Carbohydrates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Glucides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sucres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fibres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protéines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sel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sodium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A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C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calcium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fer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54203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94759" y="3925767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grpSp>
        <p:nvGrpSpPr>
          <p:cNvPr id="5" name="Group 5"/>
          <p:cNvGrpSpPr/>
          <p:nvPr/>
        </p:nvGrpSpPr>
        <p:grpSpPr>
          <a:xfrm>
            <a:off x="3029662" y="172478"/>
            <a:ext cx="642910" cy="652399"/>
            <a:chOff x="0" y="0"/>
            <a:chExt cx="1714426" cy="17397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14426" cy="1739731"/>
            </a:xfrm>
            <a:custGeom>
              <a:avLst/>
              <a:gdLst/>
              <a:ahLst/>
              <a:cxnLst/>
              <a:rect l="l" t="t" r="r" b="b"/>
              <a:pathLst>
                <a:path w="1714426" h="1739731">
                  <a:moveTo>
                    <a:pt x="0" y="0"/>
                  </a:moveTo>
                  <a:lnTo>
                    <a:pt x="1714426" y="0"/>
                  </a:lnTo>
                  <a:lnTo>
                    <a:pt x="1714426" y="1739731"/>
                  </a:lnTo>
                  <a:lnTo>
                    <a:pt x="0" y="17397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" name="Freeform 7"/>
            <p:cNvSpPr/>
            <p:nvPr/>
          </p:nvSpPr>
          <p:spPr>
            <a:xfrm>
              <a:off x="23906" y="26964"/>
              <a:ext cx="1654571" cy="1678993"/>
            </a:xfrm>
            <a:custGeom>
              <a:avLst/>
              <a:gdLst/>
              <a:ahLst/>
              <a:cxnLst/>
              <a:rect l="l" t="t" r="r" b="b"/>
              <a:pathLst>
                <a:path w="1654571" h="1678993">
                  <a:moveTo>
                    <a:pt x="0" y="0"/>
                  </a:moveTo>
                  <a:lnTo>
                    <a:pt x="1654571" y="0"/>
                  </a:lnTo>
                  <a:lnTo>
                    <a:pt x="1654571" y="1678993"/>
                  </a:lnTo>
                  <a:lnTo>
                    <a:pt x="0" y="1678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043863" y="347795"/>
            <a:ext cx="596758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"/>
              </a:lnSpc>
            </a:pPr>
            <a:r>
              <a:rPr lang="en-US" sz="776" b="1" dirty="0">
                <a:solidFill>
                  <a:srgbClr val="022A3D"/>
                </a:solidFill>
                <a:latin typeface="Bryndan Write"/>
              </a:rPr>
              <a:t> energy_100g</a:t>
            </a: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2343139" y="264300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0" name="Freeform 10"/>
          <p:cNvSpPr/>
          <p:nvPr/>
        </p:nvSpPr>
        <p:spPr>
          <a:xfrm>
            <a:off x="2287569" y="591813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1" y="0"/>
                </a:lnTo>
                <a:lnTo>
                  <a:pt x="1531811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1" name="Freeform 11"/>
          <p:cNvSpPr/>
          <p:nvPr/>
        </p:nvSpPr>
        <p:spPr>
          <a:xfrm rot="-194129">
            <a:off x="3663059" y="324510"/>
            <a:ext cx="821391" cy="367386"/>
          </a:xfrm>
          <a:custGeom>
            <a:avLst/>
            <a:gdLst/>
            <a:ahLst/>
            <a:cxnLst/>
            <a:rect l="l" t="t" r="r" b="b"/>
            <a:pathLst>
              <a:path w="1642781" h="734771">
                <a:moveTo>
                  <a:pt x="0" y="0"/>
                </a:moveTo>
                <a:lnTo>
                  <a:pt x="1642781" y="0"/>
                </a:lnTo>
                <a:lnTo>
                  <a:pt x="1642781" y="734771"/>
                </a:lnTo>
                <a:lnTo>
                  <a:pt x="0" y="734771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2" name="TextBox 12"/>
          <p:cNvSpPr txBox="1"/>
          <p:nvPr/>
        </p:nvSpPr>
        <p:spPr>
          <a:xfrm>
            <a:off x="3593615" y="435454"/>
            <a:ext cx="940818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8"/>
              </a:lnSpc>
            </a:pP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trans-fat_100g</a:t>
            </a:r>
          </a:p>
          <a:p>
            <a:pPr algn="ctr">
              <a:lnSpc>
                <a:spcPts val="908"/>
              </a:lnSpc>
            </a:pPr>
            <a:endParaRPr lang="en-US" sz="865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13" name="Freeform 13"/>
          <p:cNvSpPr/>
          <p:nvPr/>
        </p:nvSpPr>
        <p:spPr>
          <a:xfrm rot="-194129">
            <a:off x="3430479" y="763578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5" y="0"/>
                </a:lnTo>
                <a:lnTo>
                  <a:pt x="1675475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4" name="TextBox 14"/>
          <p:cNvSpPr txBox="1"/>
          <p:nvPr/>
        </p:nvSpPr>
        <p:spPr>
          <a:xfrm>
            <a:off x="3486873" y="866029"/>
            <a:ext cx="724949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calcium_100g</a:t>
            </a:r>
          </a:p>
          <a:p>
            <a:pPr algn="ctr">
              <a:lnSpc>
                <a:spcPts val="926"/>
              </a:lnSpc>
            </a:pPr>
            <a:endParaRPr lang="en-US" sz="882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4268597" y="638743"/>
            <a:ext cx="558280" cy="566520"/>
            <a:chOff x="0" y="0"/>
            <a:chExt cx="1488745" cy="151071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488745" cy="1510719"/>
            </a:xfrm>
            <a:custGeom>
              <a:avLst/>
              <a:gdLst/>
              <a:ahLst/>
              <a:cxnLst/>
              <a:rect l="l" t="t" r="r" b="b"/>
              <a:pathLst>
                <a:path w="1488745" h="1510719">
                  <a:moveTo>
                    <a:pt x="0" y="0"/>
                  </a:moveTo>
                  <a:lnTo>
                    <a:pt x="1488745" y="0"/>
                  </a:lnTo>
                  <a:lnTo>
                    <a:pt x="1488745" y="1510719"/>
                  </a:lnTo>
                  <a:lnTo>
                    <a:pt x="0" y="15107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20759" y="23415"/>
              <a:ext cx="1436770" cy="1457977"/>
            </a:xfrm>
            <a:custGeom>
              <a:avLst/>
              <a:gdLst/>
              <a:ahLst/>
              <a:cxnLst/>
              <a:rect l="l" t="t" r="r" b="b"/>
              <a:pathLst>
                <a:path w="1436770" h="1457977">
                  <a:moveTo>
                    <a:pt x="0" y="0"/>
                  </a:moveTo>
                  <a:lnTo>
                    <a:pt x="1436769" y="0"/>
                  </a:lnTo>
                  <a:lnTo>
                    <a:pt x="1436769" y="1457976"/>
                  </a:lnTo>
                  <a:lnTo>
                    <a:pt x="0" y="14579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grpSp>
        <p:nvGrpSpPr>
          <p:cNvPr id="18" name="Group 18"/>
          <p:cNvGrpSpPr/>
          <p:nvPr/>
        </p:nvGrpSpPr>
        <p:grpSpPr>
          <a:xfrm rot="5400000">
            <a:off x="4531881" y="40719"/>
            <a:ext cx="593643" cy="602405"/>
            <a:chOff x="0" y="0"/>
            <a:chExt cx="1583046" cy="160641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83046" cy="1606412"/>
            </a:xfrm>
            <a:custGeom>
              <a:avLst/>
              <a:gdLst/>
              <a:ahLst/>
              <a:cxnLst/>
              <a:rect l="l" t="t" r="r" b="b"/>
              <a:pathLst>
                <a:path w="1583046" h="1606412">
                  <a:moveTo>
                    <a:pt x="0" y="0"/>
                  </a:moveTo>
                  <a:lnTo>
                    <a:pt x="1583046" y="0"/>
                  </a:lnTo>
                  <a:lnTo>
                    <a:pt x="1583046" y="1606412"/>
                  </a:lnTo>
                  <a:lnTo>
                    <a:pt x="0" y="1606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22074" y="24898"/>
              <a:ext cx="1527778" cy="1550328"/>
            </a:xfrm>
            <a:custGeom>
              <a:avLst/>
              <a:gdLst/>
              <a:ahLst/>
              <a:cxnLst/>
              <a:rect l="l" t="t" r="r" b="b"/>
              <a:pathLst>
                <a:path w="1527778" h="1550328">
                  <a:moveTo>
                    <a:pt x="0" y="0"/>
                  </a:moveTo>
                  <a:lnTo>
                    <a:pt x="1527778" y="0"/>
                  </a:lnTo>
                  <a:lnTo>
                    <a:pt x="1527778" y="1550328"/>
                  </a:lnTo>
                  <a:lnTo>
                    <a:pt x="0" y="1550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grpSp>
        <p:nvGrpSpPr>
          <p:cNvPr id="21" name="Group 21"/>
          <p:cNvGrpSpPr/>
          <p:nvPr/>
        </p:nvGrpSpPr>
        <p:grpSpPr>
          <a:xfrm rot="5400000">
            <a:off x="2098108" y="935509"/>
            <a:ext cx="620872" cy="630036"/>
            <a:chOff x="0" y="0"/>
            <a:chExt cx="1655658" cy="168009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655658" cy="1680095"/>
            </a:xfrm>
            <a:custGeom>
              <a:avLst/>
              <a:gdLst/>
              <a:ahLst/>
              <a:cxnLst/>
              <a:rect l="l" t="t" r="r" b="b"/>
              <a:pathLst>
                <a:path w="1655658" h="1680095">
                  <a:moveTo>
                    <a:pt x="0" y="0"/>
                  </a:moveTo>
                  <a:lnTo>
                    <a:pt x="1655658" y="0"/>
                  </a:lnTo>
                  <a:lnTo>
                    <a:pt x="1655658" y="1680095"/>
                  </a:lnTo>
                  <a:lnTo>
                    <a:pt x="0" y="16800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23086" y="26040"/>
              <a:ext cx="1597855" cy="1621439"/>
            </a:xfrm>
            <a:custGeom>
              <a:avLst/>
              <a:gdLst/>
              <a:ahLst/>
              <a:cxnLst/>
              <a:rect l="l" t="t" r="r" b="b"/>
              <a:pathLst>
                <a:path w="1597855" h="1621439">
                  <a:moveTo>
                    <a:pt x="0" y="0"/>
                  </a:moveTo>
                  <a:lnTo>
                    <a:pt x="1597855" y="0"/>
                  </a:lnTo>
                  <a:lnTo>
                    <a:pt x="1597855" y="1621439"/>
                  </a:lnTo>
                  <a:lnTo>
                    <a:pt x="0" y="16214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24" name="Freeform 24"/>
          <p:cNvSpPr/>
          <p:nvPr/>
        </p:nvSpPr>
        <p:spPr>
          <a:xfrm rot="5247738">
            <a:off x="4954751" y="795840"/>
            <a:ext cx="533025" cy="821187"/>
          </a:xfrm>
          <a:custGeom>
            <a:avLst/>
            <a:gdLst/>
            <a:ahLst/>
            <a:cxnLst/>
            <a:rect l="l" t="t" r="r" b="b"/>
            <a:pathLst>
              <a:path w="1066050" h="1642374">
                <a:moveTo>
                  <a:pt x="0" y="0"/>
                </a:moveTo>
                <a:lnTo>
                  <a:pt x="1066050" y="0"/>
                </a:lnTo>
                <a:lnTo>
                  <a:pt x="1066050" y="1642373"/>
                </a:lnTo>
                <a:lnTo>
                  <a:pt x="0" y="1642373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5" name="Freeform 25"/>
          <p:cNvSpPr/>
          <p:nvPr/>
        </p:nvSpPr>
        <p:spPr>
          <a:xfrm>
            <a:off x="3704544" y="11240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3" y="0"/>
                </a:lnTo>
                <a:lnTo>
                  <a:pt x="1458773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6" name="Freeform 26"/>
          <p:cNvSpPr/>
          <p:nvPr/>
        </p:nvSpPr>
        <p:spPr>
          <a:xfrm>
            <a:off x="4789748" y="578003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2" y="0"/>
                </a:lnTo>
                <a:lnTo>
                  <a:pt x="1531812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7" name="Freeform 27"/>
          <p:cNvSpPr/>
          <p:nvPr/>
        </p:nvSpPr>
        <p:spPr>
          <a:xfrm rot="-194129">
            <a:off x="5187436" y="157932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4" y="0"/>
                </a:lnTo>
                <a:lnTo>
                  <a:pt x="1675474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8" name="Freeform 28"/>
          <p:cNvSpPr/>
          <p:nvPr/>
        </p:nvSpPr>
        <p:spPr>
          <a:xfrm rot="5828489">
            <a:off x="1721970" y="-67848"/>
            <a:ext cx="484264" cy="746065"/>
          </a:xfrm>
          <a:custGeom>
            <a:avLst/>
            <a:gdLst/>
            <a:ahLst/>
            <a:cxnLst/>
            <a:rect l="l" t="t" r="r" b="b"/>
            <a:pathLst>
              <a:path w="968527" h="1492129">
                <a:moveTo>
                  <a:pt x="0" y="0"/>
                </a:moveTo>
                <a:lnTo>
                  <a:pt x="968527" y="0"/>
                </a:lnTo>
                <a:lnTo>
                  <a:pt x="968527" y="1492129"/>
                </a:lnTo>
                <a:lnTo>
                  <a:pt x="0" y="149212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9" name="Freeform 29"/>
          <p:cNvSpPr/>
          <p:nvPr/>
        </p:nvSpPr>
        <p:spPr>
          <a:xfrm>
            <a:off x="2419339" y="3286049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0" name="Freeform 30"/>
          <p:cNvSpPr/>
          <p:nvPr/>
        </p:nvSpPr>
        <p:spPr>
          <a:xfrm>
            <a:off x="2363769" y="3613562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1" y="0"/>
                </a:lnTo>
                <a:lnTo>
                  <a:pt x="1531811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1" name="Freeform 31"/>
          <p:cNvSpPr/>
          <p:nvPr/>
        </p:nvSpPr>
        <p:spPr>
          <a:xfrm rot="-194129">
            <a:off x="3739259" y="3346259"/>
            <a:ext cx="821391" cy="367386"/>
          </a:xfrm>
          <a:custGeom>
            <a:avLst/>
            <a:gdLst/>
            <a:ahLst/>
            <a:cxnLst/>
            <a:rect l="l" t="t" r="r" b="b"/>
            <a:pathLst>
              <a:path w="1642781" h="734771">
                <a:moveTo>
                  <a:pt x="0" y="0"/>
                </a:moveTo>
                <a:lnTo>
                  <a:pt x="1642781" y="0"/>
                </a:lnTo>
                <a:lnTo>
                  <a:pt x="1642781" y="734772"/>
                </a:lnTo>
                <a:lnTo>
                  <a:pt x="0" y="73477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2" name="Freeform 32"/>
          <p:cNvSpPr/>
          <p:nvPr/>
        </p:nvSpPr>
        <p:spPr>
          <a:xfrm rot="-194129">
            <a:off x="3506679" y="3785327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5" y="0"/>
                </a:lnTo>
                <a:lnTo>
                  <a:pt x="1675475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3" name="Freeform 33"/>
          <p:cNvSpPr/>
          <p:nvPr/>
        </p:nvSpPr>
        <p:spPr>
          <a:xfrm rot="5247738">
            <a:off x="5030951" y="3817589"/>
            <a:ext cx="533025" cy="821187"/>
          </a:xfrm>
          <a:custGeom>
            <a:avLst/>
            <a:gdLst/>
            <a:ahLst/>
            <a:cxnLst/>
            <a:rect l="l" t="t" r="r" b="b"/>
            <a:pathLst>
              <a:path w="1066050" h="1642374">
                <a:moveTo>
                  <a:pt x="0" y="0"/>
                </a:moveTo>
                <a:lnTo>
                  <a:pt x="1066050" y="0"/>
                </a:lnTo>
                <a:lnTo>
                  <a:pt x="1066050" y="1642374"/>
                </a:lnTo>
                <a:lnTo>
                  <a:pt x="0" y="1642374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4" name="Freeform 34"/>
          <p:cNvSpPr/>
          <p:nvPr/>
        </p:nvSpPr>
        <p:spPr>
          <a:xfrm>
            <a:off x="4865948" y="3599752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2" y="0"/>
                </a:lnTo>
                <a:lnTo>
                  <a:pt x="1531812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5" name="Freeform 35"/>
          <p:cNvSpPr/>
          <p:nvPr/>
        </p:nvSpPr>
        <p:spPr>
          <a:xfrm rot="-194129">
            <a:off x="5263636" y="3179681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4" y="0"/>
                </a:lnTo>
                <a:lnTo>
                  <a:pt x="1675474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6" name="Freeform 36"/>
          <p:cNvSpPr/>
          <p:nvPr/>
        </p:nvSpPr>
        <p:spPr>
          <a:xfrm rot="5828489">
            <a:off x="1798170" y="2953901"/>
            <a:ext cx="484264" cy="746065"/>
          </a:xfrm>
          <a:custGeom>
            <a:avLst/>
            <a:gdLst/>
            <a:ahLst/>
            <a:cxnLst/>
            <a:rect l="l" t="t" r="r" b="b"/>
            <a:pathLst>
              <a:path w="968527" h="1492129">
                <a:moveTo>
                  <a:pt x="0" y="0"/>
                </a:moveTo>
                <a:lnTo>
                  <a:pt x="968527" y="0"/>
                </a:lnTo>
                <a:lnTo>
                  <a:pt x="968527" y="1492129"/>
                </a:lnTo>
                <a:lnTo>
                  <a:pt x="0" y="149212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7" name="TextBox 37"/>
          <p:cNvSpPr txBox="1"/>
          <p:nvPr/>
        </p:nvSpPr>
        <p:spPr>
          <a:xfrm>
            <a:off x="2436044" y="3741294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salt_100g</a:t>
            </a:r>
          </a:p>
        </p:txBody>
      </p:sp>
      <p:grpSp>
        <p:nvGrpSpPr>
          <p:cNvPr id="38" name="Group 38"/>
          <p:cNvGrpSpPr/>
          <p:nvPr/>
        </p:nvGrpSpPr>
        <p:grpSpPr>
          <a:xfrm rot="5400000">
            <a:off x="2847561" y="3887213"/>
            <a:ext cx="668942" cy="678816"/>
            <a:chOff x="0" y="0"/>
            <a:chExt cx="1783846" cy="1810176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783846" cy="1810176"/>
            </a:xfrm>
            <a:custGeom>
              <a:avLst/>
              <a:gdLst/>
              <a:ahLst/>
              <a:cxnLst/>
              <a:rect l="l" t="t" r="r" b="b"/>
              <a:pathLst>
                <a:path w="1783846" h="1810176">
                  <a:moveTo>
                    <a:pt x="0" y="0"/>
                  </a:moveTo>
                  <a:lnTo>
                    <a:pt x="1783846" y="0"/>
                  </a:lnTo>
                  <a:lnTo>
                    <a:pt x="1783846" y="1810176"/>
                  </a:lnTo>
                  <a:lnTo>
                    <a:pt x="0" y="18101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2">
                <a:extLs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40" name="Freeform 40"/>
            <p:cNvSpPr/>
            <p:nvPr/>
          </p:nvSpPr>
          <p:spPr>
            <a:xfrm>
              <a:off x="24874" y="28056"/>
              <a:ext cx="1721567" cy="1746978"/>
            </a:xfrm>
            <a:custGeom>
              <a:avLst/>
              <a:gdLst/>
              <a:ahLst/>
              <a:cxnLst/>
              <a:rect l="l" t="t" r="r" b="b"/>
              <a:pathLst>
                <a:path w="1721567" h="1746978">
                  <a:moveTo>
                    <a:pt x="0" y="0"/>
                  </a:moveTo>
                  <a:lnTo>
                    <a:pt x="1721567" y="0"/>
                  </a:lnTo>
                  <a:lnTo>
                    <a:pt x="1721567" y="1746978"/>
                  </a:lnTo>
                  <a:lnTo>
                    <a:pt x="0" y="1746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4">
                <a:extLst>
                  <a:ext uri="{96DAC541-7B7A-43D3-8B79-37D633B846F1}">
                    <asvg:svgBlip xmlns:asvg="http://schemas.microsoft.com/office/drawing/2016/SVG/main" r:embed="rId2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 dirty="0"/>
            </a:p>
          </p:txBody>
        </p:sp>
      </p:grpSp>
      <p:sp>
        <p:nvSpPr>
          <p:cNvPr id="41" name="Freeform 41"/>
          <p:cNvSpPr/>
          <p:nvPr/>
        </p:nvSpPr>
        <p:spPr>
          <a:xfrm>
            <a:off x="3072525" y="1498042"/>
            <a:ext cx="1773206" cy="1773206"/>
          </a:xfrm>
          <a:custGeom>
            <a:avLst/>
            <a:gdLst/>
            <a:ahLst/>
            <a:cxnLst/>
            <a:rect l="l" t="t" r="r" b="b"/>
            <a:pathLst>
              <a:path w="3546411" h="3546411">
                <a:moveTo>
                  <a:pt x="0" y="0"/>
                </a:moveTo>
                <a:lnTo>
                  <a:pt x="3546411" y="0"/>
                </a:lnTo>
                <a:lnTo>
                  <a:pt x="3546411" y="3546411"/>
                </a:lnTo>
                <a:lnTo>
                  <a:pt x="0" y="3546411"/>
                </a:lnTo>
                <a:lnTo>
                  <a:pt x="0" y="0"/>
                </a:lnTo>
                <a:close/>
              </a:path>
            </a:pathLst>
          </a:custGeom>
          <a:blipFill>
            <a:blip r:embed="rId26"/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2" name="TextBox 42"/>
          <p:cNvSpPr txBox="1"/>
          <p:nvPr/>
        </p:nvSpPr>
        <p:spPr>
          <a:xfrm>
            <a:off x="2411967" y="381406"/>
            <a:ext cx="607421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fat_100G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2359844" y="719545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salt_100g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4307290" y="780195"/>
            <a:ext cx="439596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3"/>
              </a:lnSpc>
            </a:pPr>
            <a:r>
              <a:rPr lang="en-US" sz="936" b="1" dirty="0">
                <a:solidFill>
                  <a:srgbClr val="022A3D"/>
                </a:solidFill>
                <a:latin typeface="Bryndan Write"/>
              </a:rPr>
              <a:t>sodium_100g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4543638" y="251039"/>
            <a:ext cx="58150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9"/>
              </a:lnSpc>
            </a:pPr>
            <a:r>
              <a:rPr lang="en-US" sz="922" b="1" spc="9" dirty="0">
                <a:solidFill>
                  <a:srgbClr val="022A3D"/>
                </a:solidFill>
                <a:latin typeface="Bryndan Write"/>
              </a:rPr>
              <a:t>fiber_100g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3771060" y="1310385"/>
            <a:ext cx="595877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"/>
              </a:lnSpc>
            </a:pPr>
            <a:r>
              <a:rPr lang="en-US" sz="880" spc="9">
                <a:solidFill>
                  <a:srgbClr val="022A3D"/>
                </a:solidFill>
                <a:latin typeface="Bryndan Write"/>
              </a:rPr>
              <a:t>vitamin-a_100g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2093526" y="1139279"/>
            <a:ext cx="624306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7"/>
              </a:lnSpc>
            </a:pPr>
            <a:r>
              <a:rPr lang="en-US" sz="892" b="1" spc="9" dirty="0">
                <a:solidFill>
                  <a:srgbClr val="022A3D"/>
                </a:solidFill>
                <a:latin typeface="Bryndan Write"/>
              </a:rPr>
              <a:t>proteins_100g</a:t>
            </a:r>
          </a:p>
          <a:p>
            <a:pPr algn="ctr">
              <a:lnSpc>
                <a:spcPts val="937"/>
              </a:lnSpc>
            </a:pPr>
            <a:endParaRPr lang="en-US" sz="892" b="1" spc="9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48" name="TextBox 48"/>
          <p:cNvSpPr txBox="1"/>
          <p:nvPr/>
        </p:nvSpPr>
        <p:spPr>
          <a:xfrm rot="-106865">
            <a:off x="4808584" y="1057417"/>
            <a:ext cx="825278" cy="28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3"/>
              </a:lnSpc>
            </a:pPr>
            <a:r>
              <a:rPr lang="en-US" sz="1041" b="1" spc="69" dirty="0">
                <a:solidFill>
                  <a:srgbClr val="022A3D"/>
                </a:solidFill>
                <a:latin typeface="Ballpoint"/>
              </a:rPr>
              <a:t>cholesterol_100g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3773372" y="128346"/>
            <a:ext cx="607421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iron_100g</a:t>
            </a:r>
          </a:p>
          <a:p>
            <a:pPr algn="ctr">
              <a:lnSpc>
                <a:spcPts val="942"/>
              </a:lnSpc>
            </a:pP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0" name="TextBox 50"/>
          <p:cNvSpPr txBox="1"/>
          <p:nvPr/>
        </p:nvSpPr>
        <p:spPr>
          <a:xfrm>
            <a:off x="4848822" y="612641"/>
            <a:ext cx="637834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vitamin-c_100g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5243830" y="260383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  <p:sp>
        <p:nvSpPr>
          <p:cNvPr id="52" name="TextBox 52"/>
          <p:cNvSpPr txBox="1"/>
          <p:nvPr/>
        </p:nvSpPr>
        <p:spPr>
          <a:xfrm rot="-106865">
            <a:off x="1605024" y="189614"/>
            <a:ext cx="72455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1"/>
              </a:lnSpc>
            </a:pPr>
            <a:r>
              <a:rPr lang="en-US" sz="900" b="1" spc="62" dirty="0">
                <a:solidFill>
                  <a:srgbClr val="022A3D"/>
                </a:solidFill>
                <a:latin typeface="Ballpoint"/>
              </a:rPr>
              <a:t>carbohydrates_100g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629545" y="3451438"/>
            <a:ext cx="940818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8"/>
              </a:lnSpc>
            </a:pP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trans-fat_100g</a:t>
            </a:r>
          </a:p>
          <a:p>
            <a:pPr algn="ctr">
              <a:lnSpc>
                <a:spcPts val="908"/>
              </a:lnSpc>
            </a:pPr>
            <a:endParaRPr lang="en-US" sz="865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4" name="TextBox 54"/>
          <p:cNvSpPr txBox="1"/>
          <p:nvPr/>
        </p:nvSpPr>
        <p:spPr>
          <a:xfrm>
            <a:off x="3563073" y="3887778"/>
            <a:ext cx="724949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calcium_100g</a:t>
            </a:r>
          </a:p>
          <a:p>
            <a:pPr algn="ctr">
              <a:lnSpc>
                <a:spcPts val="926"/>
              </a:lnSpc>
            </a:pPr>
            <a:endParaRPr lang="en-US" sz="882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5" name="TextBox 55"/>
          <p:cNvSpPr txBox="1"/>
          <p:nvPr/>
        </p:nvSpPr>
        <p:spPr>
          <a:xfrm>
            <a:off x="2488167" y="3403155"/>
            <a:ext cx="607421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fat_100G</a:t>
            </a:r>
          </a:p>
        </p:txBody>
      </p:sp>
      <p:sp>
        <p:nvSpPr>
          <p:cNvPr id="56" name="TextBox 56"/>
          <p:cNvSpPr txBox="1"/>
          <p:nvPr/>
        </p:nvSpPr>
        <p:spPr>
          <a:xfrm rot="-106865">
            <a:off x="4884784" y="4079167"/>
            <a:ext cx="825278" cy="28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3"/>
              </a:lnSpc>
            </a:pPr>
            <a:r>
              <a:rPr lang="en-US" sz="900" b="1" spc="69" dirty="0">
                <a:solidFill>
                  <a:srgbClr val="022A3D"/>
                </a:solidFill>
                <a:latin typeface="Ballpoint"/>
              </a:rPr>
              <a:t>cholesterol_100g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4925022" y="3634390"/>
            <a:ext cx="637834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vitamin-c_100g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5320030" y="3282133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  <p:sp>
        <p:nvSpPr>
          <p:cNvPr id="59" name="TextBox 59"/>
          <p:cNvSpPr txBox="1"/>
          <p:nvPr/>
        </p:nvSpPr>
        <p:spPr>
          <a:xfrm rot="-106865">
            <a:off x="1681224" y="3211363"/>
            <a:ext cx="72455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1"/>
              </a:lnSpc>
            </a:pPr>
            <a:r>
              <a:rPr lang="en-US" sz="944" b="1" spc="62" dirty="0">
                <a:solidFill>
                  <a:srgbClr val="022A3D"/>
                </a:solidFill>
                <a:latin typeface="Ballpoint"/>
              </a:rPr>
              <a:t>carbohydrates_100g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2922159" y="4109478"/>
            <a:ext cx="532514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"/>
              </a:lnSpc>
            </a:pPr>
            <a:r>
              <a:rPr lang="en-US" sz="866" b="1" dirty="0">
                <a:solidFill>
                  <a:srgbClr val="022A3D"/>
                </a:solidFill>
                <a:latin typeface="Bryndan Write"/>
              </a:rPr>
              <a:t>sugars_100g</a:t>
            </a:r>
          </a:p>
        </p:txBody>
      </p:sp>
      <p:grpSp>
        <p:nvGrpSpPr>
          <p:cNvPr id="61" name="Group 61"/>
          <p:cNvGrpSpPr/>
          <p:nvPr/>
        </p:nvGrpSpPr>
        <p:grpSpPr>
          <a:xfrm rot="5400000">
            <a:off x="3740065" y="1138047"/>
            <a:ext cx="612429" cy="621469"/>
            <a:chOff x="0" y="0"/>
            <a:chExt cx="1633145" cy="1657250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1633145" cy="1657250"/>
            </a:xfrm>
            <a:custGeom>
              <a:avLst/>
              <a:gdLst/>
              <a:ahLst/>
              <a:cxnLst/>
              <a:rect l="l" t="t" r="r" b="b"/>
              <a:pathLst>
                <a:path w="1633145" h="1657250">
                  <a:moveTo>
                    <a:pt x="0" y="0"/>
                  </a:moveTo>
                  <a:lnTo>
                    <a:pt x="1633145" y="0"/>
                  </a:lnTo>
                  <a:lnTo>
                    <a:pt x="1633145" y="1657250"/>
                  </a:lnTo>
                  <a:lnTo>
                    <a:pt x="0" y="1657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63" name="Freeform 63"/>
            <p:cNvSpPr/>
            <p:nvPr/>
          </p:nvSpPr>
          <p:spPr>
            <a:xfrm>
              <a:off x="22772" y="25686"/>
              <a:ext cx="1576128" cy="1599392"/>
            </a:xfrm>
            <a:custGeom>
              <a:avLst/>
              <a:gdLst/>
              <a:ahLst/>
              <a:cxnLst/>
              <a:rect l="l" t="t" r="r" b="b"/>
              <a:pathLst>
                <a:path w="1576128" h="1599392">
                  <a:moveTo>
                    <a:pt x="0" y="0"/>
                  </a:moveTo>
                  <a:lnTo>
                    <a:pt x="1576128" y="0"/>
                  </a:lnTo>
                  <a:lnTo>
                    <a:pt x="1576128" y="1599391"/>
                  </a:lnTo>
                  <a:lnTo>
                    <a:pt x="0" y="1599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64" name="TextBox 64"/>
          <p:cNvSpPr txBox="1"/>
          <p:nvPr/>
        </p:nvSpPr>
        <p:spPr>
          <a:xfrm>
            <a:off x="3755485" y="1339046"/>
            <a:ext cx="595877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"/>
              </a:lnSpc>
            </a:pPr>
            <a:r>
              <a:rPr lang="en-US" sz="880" b="1" spc="9" dirty="0">
                <a:solidFill>
                  <a:srgbClr val="022A3D"/>
                </a:solidFill>
                <a:latin typeface="Bryndan Write"/>
              </a:rPr>
              <a:t>vitamin-a_100g</a:t>
            </a:r>
          </a:p>
        </p:txBody>
      </p:sp>
      <p:sp>
        <p:nvSpPr>
          <p:cNvPr id="67" name="Freeform 67"/>
          <p:cNvSpPr/>
          <p:nvPr/>
        </p:nvSpPr>
        <p:spPr>
          <a:xfrm>
            <a:off x="3750489" y="3007357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68" name="TextBox 68"/>
          <p:cNvSpPr txBox="1"/>
          <p:nvPr/>
        </p:nvSpPr>
        <p:spPr>
          <a:xfrm>
            <a:off x="3819318" y="3124462"/>
            <a:ext cx="607421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iron_100g</a:t>
            </a:r>
          </a:p>
          <a:p>
            <a:pPr algn="ctr">
              <a:lnSpc>
                <a:spcPts val="942"/>
              </a:lnSpc>
            </a:pP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69" name="Group 69"/>
          <p:cNvGrpSpPr/>
          <p:nvPr/>
        </p:nvGrpSpPr>
        <p:grpSpPr>
          <a:xfrm rot="5400000">
            <a:off x="4608081" y="3062469"/>
            <a:ext cx="593643" cy="602405"/>
            <a:chOff x="0" y="0"/>
            <a:chExt cx="1583046" cy="1606412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1583046" cy="1606412"/>
            </a:xfrm>
            <a:custGeom>
              <a:avLst/>
              <a:gdLst/>
              <a:ahLst/>
              <a:cxnLst/>
              <a:rect l="l" t="t" r="r" b="b"/>
              <a:pathLst>
                <a:path w="1583046" h="1606412">
                  <a:moveTo>
                    <a:pt x="0" y="0"/>
                  </a:moveTo>
                  <a:lnTo>
                    <a:pt x="1583046" y="0"/>
                  </a:lnTo>
                  <a:lnTo>
                    <a:pt x="1583046" y="1606412"/>
                  </a:lnTo>
                  <a:lnTo>
                    <a:pt x="0" y="1606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1" name="Freeform 71"/>
            <p:cNvSpPr/>
            <p:nvPr/>
          </p:nvSpPr>
          <p:spPr>
            <a:xfrm>
              <a:off x="22074" y="24898"/>
              <a:ext cx="1527778" cy="1550328"/>
            </a:xfrm>
            <a:custGeom>
              <a:avLst/>
              <a:gdLst/>
              <a:ahLst/>
              <a:cxnLst/>
              <a:rect l="l" t="t" r="r" b="b"/>
              <a:pathLst>
                <a:path w="1527778" h="1550328">
                  <a:moveTo>
                    <a:pt x="0" y="0"/>
                  </a:moveTo>
                  <a:lnTo>
                    <a:pt x="1527778" y="0"/>
                  </a:lnTo>
                  <a:lnTo>
                    <a:pt x="1527778" y="1550328"/>
                  </a:lnTo>
                  <a:lnTo>
                    <a:pt x="0" y="1550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72" name="TextBox 72"/>
          <p:cNvSpPr txBox="1"/>
          <p:nvPr/>
        </p:nvSpPr>
        <p:spPr>
          <a:xfrm>
            <a:off x="4619838" y="3272789"/>
            <a:ext cx="58150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9"/>
              </a:lnSpc>
            </a:pPr>
            <a:r>
              <a:rPr lang="en-US" sz="922" b="1" spc="9" dirty="0">
                <a:solidFill>
                  <a:srgbClr val="022A3D"/>
                </a:solidFill>
                <a:latin typeface="Bryndan Write"/>
              </a:rPr>
              <a:t>fiber_100g</a:t>
            </a:r>
          </a:p>
        </p:txBody>
      </p:sp>
      <p:grpSp>
        <p:nvGrpSpPr>
          <p:cNvPr id="73" name="Group 73"/>
          <p:cNvGrpSpPr/>
          <p:nvPr/>
        </p:nvGrpSpPr>
        <p:grpSpPr>
          <a:xfrm>
            <a:off x="3137834" y="3144251"/>
            <a:ext cx="642910" cy="652399"/>
            <a:chOff x="0" y="0"/>
            <a:chExt cx="1714426" cy="1739731"/>
          </a:xfrm>
        </p:grpSpPr>
        <p:sp>
          <p:nvSpPr>
            <p:cNvPr id="74" name="Freeform 74"/>
            <p:cNvSpPr/>
            <p:nvPr/>
          </p:nvSpPr>
          <p:spPr>
            <a:xfrm>
              <a:off x="0" y="0"/>
              <a:ext cx="1714426" cy="1739731"/>
            </a:xfrm>
            <a:custGeom>
              <a:avLst/>
              <a:gdLst/>
              <a:ahLst/>
              <a:cxnLst/>
              <a:rect l="l" t="t" r="r" b="b"/>
              <a:pathLst>
                <a:path w="1714426" h="1739731">
                  <a:moveTo>
                    <a:pt x="0" y="0"/>
                  </a:moveTo>
                  <a:lnTo>
                    <a:pt x="1714426" y="0"/>
                  </a:lnTo>
                  <a:lnTo>
                    <a:pt x="1714426" y="1739731"/>
                  </a:lnTo>
                  <a:lnTo>
                    <a:pt x="0" y="17397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5" name="Freeform 75"/>
            <p:cNvSpPr/>
            <p:nvPr/>
          </p:nvSpPr>
          <p:spPr>
            <a:xfrm>
              <a:off x="23906" y="26964"/>
              <a:ext cx="1654571" cy="1678993"/>
            </a:xfrm>
            <a:custGeom>
              <a:avLst/>
              <a:gdLst/>
              <a:ahLst/>
              <a:cxnLst/>
              <a:rect l="l" t="t" r="r" b="b"/>
              <a:pathLst>
                <a:path w="1654571" h="1678993">
                  <a:moveTo>
                    <a:pt x="0" y="0"/>
                  </a:moveTo>
                  <a:lnTo>
                    <a:pt x="1654571" y="0"/>
                  </a:lnTo>
                  <a:lnTo>
                    <a:pt x="1654571" y="1678993"/>
                  </a:lnTo>
                  <a:lnTo>
                    <a:pt x="0" y="1678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76" name="TextBox 76"/>
          <p:cNvSpPr txBox="1"/>
          <p:nvPr/>
        </p:nvSpPr>
        <p:spPr>
          <a:xfrm>
            <a:off x="3145931" y="3312857"/>
            <a:ext cx="596758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"/>
              </a:lnSpc>
            </a:pPr>
            <a:r>
              <a:rPr lang="en-US" sz="776" b="1" dirty="0">
                <a:solidFill>
                  <a:srgbClr val="022A3D"/>
                </a:solidFill>
                <a:latin typeface="Bryndan Write"/>
              </a:rPr>
              <a:t> energy_100g</a:t>
            </a: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77" name="Group 77"/>
          <p:cNvGrpSpPr/>
          <p:nvPr/>
        </p:nvGrpSpPr>
        <p:grpSpPr>
          <a:xfrm rot="5400000">
            <a:off x="2771361" y="865855"/>
            <a:ext cx="668942" cy="678816"/>
            <a:chOff x="0" y="0"/>
            <a:chExt cx="1783846" cy="1810176"/>
          </a:xfrm>
        </p:grpSpPr>
        <p:sp>
          <p:nvSpPr>
            <p:cNvPr id="78" name="Freeform 78"/>
            <p:cNvSpPr/>
            <p:nvPr/>
          </p:nvSpPr>
          <p:spPr>
            <a:xfrm>
              <a:off x="0" y="0"/>
              <a:ext cx="1783846" cy="1810176"/>
            </a:xfrm>
            <a:custGeom>
              <a:avLst/>
              <a:gdLst/>
              <a:ahLst/>
              <a:cxnLst/>
              <a:rect l="l" t="t" r="r" b="b"/>
              <a:pathLst>
                <a:path w="1783846" h="1810176">
                  <a:moveTo>
                    <a:pt x="0" y="0"/>
                  </a:moveTo>
                  <a:lnTo>
                    <a:pt x="1783846" y="0"/>
                  </a:lnTo>
                  <a:lnTo>
                    <a:pt x="1783846" y="1810176"/>
                  </a:lnTo>
                  <a:lnTo>
                    <a:pt x="0" y="18101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2">
                <a:extLs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9" name="Freeform 79"/>
            <p:cNvSpPr/>
            <p:nvPr/>
          </p:nvSpPr>
          <p:spPr>
            <a:xfrm>
              <a:off x="24874" y="28056"/>
              <a:ext cx="1721567" cy="1746978"/>
            </a:xfrm>
            <a:custGeom>
              <a:avLst/>
              <a:gdLst/>
              <a:ahLst/>
              <a:cxnLst/>
              <a:rect l="l" t="t" r="r" b="b"/>
              <a:pathLst>
                <a:path w="1721567" h="1746978">
                  <a:moveTo>
                    <a:pt x="0" y="0"/>
                  </a:moveTo>
                  <a:lnTo>
                    <a:pt x="1721567" y="0"/>
                  </a:lnTo>
                  <a:lnTo>
                    <a:pt x="1721567" y="1746978"/>
                  </a:lnTo>
                  <a:lnTo>
                    <a:pt x="0" y="1746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4">
                <a:extLst>
                  <a:ext uri="{96DAC541-7B7A-43D3-8B79-37D633B846F1}">
                    <asvg:svgBlip xmlns:asvg="http://schemas.microsoft.com/office/drawing/2016/SVG/main" r:embed="rId2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80" name="TextBox 80"/>
          <p:cNvSpPr txBox="1"/>
          <p:nvPr/>
        </p:nvSpPr>
        <p:spPr>
          <a:xfrm>
            <a:off x="2845959" y="1075227"/>
            <a:ext cx="532514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"/>
              </a:lnSpc>
            </a:pPr>
            <a:r>
              <a:rPr lang="en-US" sz="866" b="1" dirty="0">
                <a:solidFill>
                  <a:srgbClr val="022A3D"/>
                </a:solidFill>
                <a:latin typeface="Bryndan Write"/>
              </a:rPr>
              <a:t>sugars_100g</a:t>
            </a:r>
          </a:p>
        </p:txBody>
      </p:sp>
      <p:pic>
        <p:nvPicPr>
          <p:cNvPr id="84" name="Image 83" descr="Une image contenant symbole, conception&#10;&#10;Description générée automatiquement">
            <a:extLst>
              <a:ext uri="{FF2B5EF4-FFF2-40B4-BE49-F238E27FC236}">
                <a16:creationId xmlns:a16="http://schemas.microsoft.com/office/drawing/2014/main" id="{86F88BD5-27E6-A9C2-DC13-B8D9C2FC5087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859" y="1573751"/>
            <a:ext cx="1293156" cy="1293156"/>
          </a:xfrm>
          <a:prstGeom prst="rect">
            <a:avLst/>
          </a:prstGeom>
        </p:spPr>
      </p:pic>
      <p:sp>
        <p:nvSpPr>
          <p:cNvPr id="85" name="TextBox 65">
            <a:extLst>
              <a:ext uri="{FF2B5EF4-FFF2-40B4-BE49-F238E27FC236}">
                <a16:creationId xmlns:a16="http://schemas.microsoft.com/office/drawing/2014/main" id="{903E0B2A-6E87-E496-4822-74A9DAF9B257}"/>
              </a:ext>
            </a:extLst>
          </p:cNvPr>
          <p:cNvSpPr txBox="1"/>
          <p:nvPr/>
        </p:nvSpPr>
        <p:spPr>
          <a:xfrm>
            <a:off x="4964521" y="2393569"/>
            <a:ext cx="335061" cy="102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"/>
              </a:lnSpc>
            </a:pPr>
            <a:r>
              <a:rPr lang="en-US" sz="773" b="1" dirty="0">
                <a:solidFill>
                  <a:srgbClr val="002060"/>
                </a:solidFill>
                <a:latin typeface="Bryndan Write"/>
              </a:rPr>
              <a:t>AIC</a:t>
            </a:r>
          </a:p>
        </p:txBody>
      </p:sp>
      <p:sp>
        <p:nvSpPr>
          <p:cNvPr id="86" name="TextBox 66">
            <a:extLst>
              <a:ext uri="{FF2B5EF4-FFF2-40B4-BE49-F238E27FC236}">
                <a16:creationId xmlns:a16="http://schemas.microsoft.com/office/drawing/2014/main" id="{68AC12A1-9373-4826-75C3-94754B83FE0C}"/>
              </a:ext>
            </a:extLst>
          </p:cNvPr>
          <p:cNvSpPr txBox="1"/>
          <p:nvPr/>
        </p:nvSpPr>
        <p:spPr>
          <a:xfrm>
            <a:off x="5631854" y="2397969"/>
            <a:ext cx="335061" cy="102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"/>
              </a:lnSpc>
            </a:pPr>
            <a:r>
              <a:rPr lang="en-US" sz="773" b="1" dirty="0">
                <a:solidFill>
                  <a:srgbClr val="002060"/>
                </a:solidFill>
                <a:latin typeface="Bryndan Write"/>
              </a:rPr>
              <a:t>BIC</a:t>
            </a:r>
          </a:p>
        </p:txBody>
      </p:sp>
      <p:sp>
        <p:nvSpPr>
          <p:cNvPr id="65" name="TextBox 58">
            <a:extLst>
              <a:ext uri="{FF2B5EF4-FFF2-40B4-BE49-F238E27FC236}">
                <a16:creationId xmlns:a16="http://schemas.microsoft.com/office/drawing/2014/main" id="{06805EA4-E8F4-24BD-2E93-4C8170BC2AB0}"/>
              </a:ext>
            </a:extLst>
          </p:cNvPr>
          <p:cNvSpPr txBox="1"/>
          <p:nvPr/>
        </p:nvSpPr>
        <p:spPr>
          <a:xfrm>
            <a:off x="5320029" y="3281810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84673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45000" y="720801"/>
            <a:ext cx="2932817" cy="4814768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57418" y="2121597"/>
            <a:ext cx="2873802" cy="2873802"/>
          </a:xfrm>
          <a:prstGeom prst="rect">
            <a:avLst/>
          </a:prstGeom>
        </p:spPr>
      </p:pic>
      <p:pic>
        <p:nvPicPr>
          <p:cNvPr id="35" name="Image 34">
            <a:extLst>
              <a:ext uri="{FF2B5EF4-FFF2-40B4-BE49-F238E27FC236}">
                <a16:creationId xmlns:a16="http://schemas.microsoft.com/office/drawing/2014/main" id="{0D8C6487-0BCC-49A2-CDEF-3764AC6A70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73819" y="2464646"/>
            <a:ext cx="2626237" cy="1727324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C0E35C2-7FED-467B-9184-7AAE68896FE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3944" y="1293501"/>
            <a:ext cx="2743498" cy="291006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915</Words>
  <Application>Microsoft Office PowerPoint</Application>
  <PresentationFormat>Affichage à l'écran (16:9)</PresentationFormat>
  <Paragraphs>178</Paragraphs>
  <Slides>18</Slides>
  <Notes>7</Notes>
  <HiddenSlides>0</HiddenSlides>
  <MMClips>1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18</vt:i4>
      </vt:variant>
    </vt:vector>
  </HeadingPairs>
  <TitlesOfParts>
    <vt:vector size="31" baseType="lpstr">
      <vt:lpstr>DM Sans</vt:lpstr>
      <vt:lpstr>Geologica SemiBold</vt:lpstr>
      <vt:lpstr>Proxima Nova</vt:lpstr>
      <vt:lpstr>Figtree</vt:lpstr>
      <vt:lpstr>Bryndan Write</vt:lpstr>
      <vt:lpstr>Arial</vt:lpstr>
      <vt:lpstr>Nunito Light</vt:lpstr>
      <vt:lpstr>Times New Roman</vt:lpstr>
      <vt:lpstr>Geologica</vt:lpstr>
      <vt:lpstr>Calibri</vt:lpstr>
      <vt:lpstr>Ballpoint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L’application</vt:lpstr>
      <vt:lpstr>Présentation PowerPoint</vt:lpstr>
      <vt:lpstr>Place aux démos !</vt:lpstr>
      <vt:lpstr>Présentation PowerPoint</vt:lpstr>
      <vt:lpstr>Présentation PowerPoint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Alfex 2.0</cp:lastModifiedBy>
  <cp:revision>621</cp:revision>
  <dcterms:modified xsi:type="dcterms:W3CDTF">2023-11-04T16:19:58Z</dcterms:modified>
</cp:coreProperties>
</file>

<file path=docProps/thumbnail.jpeg>
</file>